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67"/>
    <p:restoredTop sz="94663"/>
  </p:normalViewPr>
  <p:slideViewPr>
    <p:cSldViewPr snapToGrid="0" snapToObjects="1">
      <p:cViewPr varScale="1">
        <p:scale>
          <a:sx n="116" d="100"/>
          <a:sy n="116" d="100"/>
        </p:scale>
        <p:origin x="120" y="144"/>
      </p:cViewPr>
      <p:guideLst/>
    </p:cSldViewPr>
  </p:slideViewPr>
  <p:notesTextViewPr>
    <p:cViewPr>
      <p:scale>
        <a:sx n="1" d="1"/>
        <a:sy n="1" d="1"/>
      </p:scale>
      <p:origin x="0" y="0"/>
    </p:cViewPr>
  </p:notesTextViewPr>
  <p:gridSpacing cx="76200" cy="76200"/>
</p:viewP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docProps/app.xml><?xml version="1.0" encoding="utf-8"?>
<Properties xmlns="http://schemas.openxmlformats.org/officeDocument/2006/extended-properties" xmlns:vt="http://schemas.openxmlformats.org/officeDocument/2006/docPropsVTypes">
  <Template/>
  <TotalTime>2361</TotalTime>
  <Words>1296</Words>
  <Application>Microsoft Office PowerPoint</Application>
  <PresentationFormat>On-screen Show (16:9)</PresentationFormat>
  <Paragraphs>124</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System Font Regular</vt:lpstr>
      <vt:lpstr>Office Theme</vt:lpstr>
      <vt:lpstr>Emotion-based impulsivity, emotion regulation, and suicidal ideation and behavior in schizophrenia spectrum disorder</vt:lpstr>
      <vt:lpstr>This project was supported by Grant SRG-0-064-17 awarded to Matthew Hoptman from the American Foundation for Suicide Prevention. The content is solely the responsibility of the authors and does not necessarily represent the official views of the American Foundation for Suicide Prevention.</vt:lpstr>
      <vt:lpstr>Outline</vt:lpstr>
      <vt:lpstr>Dimensions of Impulsivity</vt:lpstr>
      <vt:lpstr>Newer Findings on Impulsivity</vt:lpstr>
      <vt:lpstr>Urgency in Schizophrenia</vt:lpstr>
      <vt:lpstr>PowerPoint Presentation</vt:lpstr>
      <vt:lpstr>Reduced cortical thickness in ventral prefrontal regions was associated with urgency, as was their functional connectivity with limbic and other frontal regions</vt:lpstr>
      <vt:lpstr>Urgency and Suicidality</vt:lpstr>
      <vt:lpstr>Suicidality in Schizophrenia</vt:lpstr>
      <vt:lpstr>AFSP funded study</vt:lpstr>
      <vt:lpstr>Assessments</vt:lpstr>
      <vt:lpstr>Behavioral Results</vt:lpstr>
      <vt:lpstr>Prediction of Group Membership</vt:lpstr>
      <vt:lpstr>PowerPoint Presentation</vt:lpstr>
      <vt:lpstr>Neuroimaging</vt:lpstr>
      <vt:lpstr>PowerPoint Presentation</vt:lpstr>
      <vt:lpstr>Neuroimaging Results</vt:lpstr>
      <vt:lpstr>PowerPoint Presentation</vt:lpstr>
      <vt:lpstr>Conclusions</vt:lpstr>
      <vt:lpstr>Thank you</vt:lpstr>
      <vt:lpstr>@afspnational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Style Slide</dc:title>
  <dc:creator>Microsoft Office User</dc:creator>
  <cp:lastModifiedBy>Hoptman, Matthew (NKI)</cp:lastModifiedBy>
  <cp:revision>39</cp:revision>
  <dcterms:created xsi:type="dcterms:W3CDTF">2021-03-22T18:46:15Z</dcterms:created>
  <dcterms:modified xsi:type="dcterms:W3CDTF">2023-12-11T16:18:55Z</dcterms:modified>
</cp:coreProperties>
</file>